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letter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4C8-5BB4-4AAD-B9D4-28F0F0E38889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46E-E50A-4B58-BDC3-C47C681466C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7919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4C8-5BB4-4AAD-B9D4-28F0F0E38889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46E-E50A-4B58-BDC3-C47C681466C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5278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4C8-5BB4-4AAD-B9D4-28F0F0E38889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46E-E50A-4B58-BDC3-C47C681466C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5252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4C8-5BB4-4AAD-B9D4-28F0F0E38889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46E-E50A-4B58-BDC3-C47C681466C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1369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4C8-5BB4-4AAD-B9D4-28F0F0E38889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46E-E50A-4B58-BDC3-C47C681466C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5018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4C8-5BB4-4AAD-B9D4-28F0F0E38889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46E-E50A-4B58-BDC3-C47C681466C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1642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4C8-5BB4-4AAD-B9D4-28F0F0E38889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46E-E50A-4B58-BDC3-C47C681466C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6673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4C8-5BB4-4AAD-B9D4-28F0F0E38889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46E-E50A-4B58-BDC3-C47C681466C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7334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4C8-5BB4-4AAD-B9D4-28F0F0E38889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46E-E50A-4B58-BDC3-C47C681466C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9029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4C8-5BB4-4AAD-B9D4-28F0F0E38889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46E-E50A-4B58-BDC3-C47C681466C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4156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4C8-5BB4-4AAD-B9D4-28F0F0E38889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46E-E50A-4B58-BDC3-C47C681466C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257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2C4C8-5BB4-4AAD-B9D4-28F0F0E38889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C46E-E50A-4B58-BDC3-C47C681466C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7098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9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6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137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01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Carta (216 x 279 mm)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Saturnino De Gracia</dc:creator>
  <cp:lastModifiedBy>Saturnino De Gracia</cp:lastModifiedBy>
  <cp:revision>1</cp:revision>
  <dcterms:created xsi:type="dcterms:W3CDTF">2021-10-26T13:40:53Z</dcterms:created>
  <dcterms:modified xsi:type="dcterms:W3CDTF">2021-10-26T13:42:20Z</dcterms:modified>
</cp:coreProperties>
</file>