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6858000" cy="9144000" type="letter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003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57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2049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92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205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0715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2453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5752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4930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6149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2314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67497-76D3-4267-BC05-E451A8466AAE}" type="datetimeFigureOut">
              <a:rPr lang="es-PA" smtClean="0"/>
              <a:t>10/26/2021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792CF-52A0-4A3F-AED4-E5CC3F0C60C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603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047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907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8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29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Carta (216 x 279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Saturnino De Gracia</dc:creator>
  <cp:lastModifiedBy>Saturnino De Gracia</cp:lastModifiedBy>
  <cp:revision>1</cp:revision>
  <dcterms:created xsi:type="dcterms:W3CDTF">2021-10-26T13:16:01Z</dcterms:created>
  <dcterms:modified xsi:type="dcterms:W3CDTF">2021-10-26T13:20:38Z</dcterms:modified>
</cp:coreProperties>
</file>